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0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4E185B-54FE-4DD2-9FD1-4244C3C82257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FC4663-1CA8-402D-8694-32409CF8D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755576"/>
            <a:ext cx="6888191" cy="7776864"/>
            <a:chOff x="-2817" y="755576"/>
            <a:chExt cx="6888191" cy="8280920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15616"/>
              <a:ext cx="6858000" cy="6084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http://golos-buryatyi.ru/wp-content/uploads/2015/05/des-gorit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17" y="755576"/>
              <a:ext cx="3212976" cy="23042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" y="5588440"/>
              <a:ext cx="3210161" cy="230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926" y="5606696"/>
              <a:ext cx="2902074" cy="2325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300" y="755576"/>
              <a:ext cx="2902074" cy="230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Прямая соединительная линия 4"/>
            <p:cNvCxnSpPr/>
            <p:nvPr/>
          </p:nvCxnSpPr>
          <p:spPr>
            <a:xfrm>
              <a:off x="188640" y="9036496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91457" y="107504"/>
            <a:ext cx="6477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БЕРЕГИТЕ ЛЕС ОТ ПОЖАРА !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74050" y="2195736"/>
            <a:ext cx="2483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Сгорают дома, </a:t>
            </a:r>
          </a:p>
          <a:p>
            <a:pPr algn="ct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повреждаются </a:t>
            </a:r>
          </a:p>
          <a:p>
            <a:pPr algn="ct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объекты экономики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688" y="5652120"/>
            <a:ext cx="582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Гибнут</a:t>
            </a:r>
            <a:r>
              <a:rPr lang="ru-RU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животные и птицы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4192" y="1280845"/>
            <a:ext cx="284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Загораются леса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327514"/>
            <a:ext cx="685745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Несанкционированные поджоги 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сухой травы</a:t>
            </a:r>
          </a:p>
          <a:p>
            <a:pPr algn="ctr"/>
            <a:r>
              <a:rPr lang="ru-RU" sz="5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ОПАСНЫ !</a:t>
            </a:r>
            <a:endParaRPr lang="ru-RU" sz="5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6632" y="7524328"/>
            <a:ext cx="6604799" cy="161967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Нарушение требований пожарной безопасности в период особого противопожарного режима (</a:t>
            </a:r>
            <a:r>
              <a:rPr lang="ru-RU" sz="1400" dirty="0" smtClean="0">
                <a:solidFill>
                  <a:schemeClr val="tx1"/>
                </a:solidFill>
              </a:rPr>
              <a:t>с 29 апреля до 15 октября 2019 г. ) влечет наложение административного штрафа на граждан в размере от 2000 до 4000 рублей; на должностных лиц – от 15000 до 30000 рублей; на лиц, осуществляющих предпринимательскую деятельность без образования юридического лица  - от 30000 до 40000; на юридических лиц – от 50000 до 60000 рублей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5133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92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Воронин</dc:creator>
  <cp:lastModifiedBy>Михаил Цыганков</cp:lastModifiedBy>
  <cp:revision>11</cp:revision>
  <dcterms:created xsi:type="dcterms:W3CDTF">2017-05-12T07:49:12Z</dcterms:created>
  <dcterms:modified xsi:type="dcterms:W3CDTF">2019-05-22T09:30:36Z</dcterms:modified>
</cp:coreProperties>
</file>